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96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949" r:id="rId179"/>
    <p:sldId id="950" r:id="rId180"/>
    <p:sldId id="951" r:id="rId181"/>
    <p:sldId id="952" r:id="rId182"/>
    <p:sldId id="953" r:id="rId183"/>
    <p:sldId id="954" r:id="rId184"/>
    <p:sldId id="955" r:id="rId185"/>
    <p:sldId id="956" r:id="rId186"/>
    <p:sldId id="957" r:id="rId187"/>
    <p:sldId id="958" r:id="rId188"/>
    <p:sldId id="959" r:id="rId189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3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93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79E3-B860-4C77-B5F2-F5AC698FB5F3}" type="datetimeFigureOut">
              <a:rPr lang="lt-LT" smtClean="0"/>
              <a:t>2021-11-18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DEF9A-9860-4A69-9C87-C216D638362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28658082"/>
      </p:ext>
    </p:extLst>
  </p:cSld>
  <p:clrMapOvr>
    <a:masterClrMapping/>
  </p:clrMapOvr>
  <p:transition spd="med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79E3-B860-4C77-B5F2-F5AC698FB5F3}" type="datetimeFigureOut">
              <a:rPr lang="lt-LT" smtClean="0"/>
              <a:t>2021-11-18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DEF9A-9860-4A69-9C87-C216D638362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02041902"/>
      </p:ext>
    </p:extLst>
  </p:cSld>
  <p:clrMapOvr>
    <a:masterClrMapping/>
  </p:clrMapOvr>
  <p:transition spd="med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79E3-B860-4C77-B5F2-F5AC698FB5F3}" type="datetimeFigureOut">
              <a:rPr lang="lt-LT" smtClean="0"/>
              <a:t>2021-11-18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DEF9A-9860-4A69-9C87-C216D638362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5911526"/>
      </p:ext>
    </p:extLst>
  </p:cSld>
  <p:clrMapOvr>
    <a:masterClrMapping/>
  </p:clrMapOvr>
  <p:transition spd="med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79E3-B860-4C77-B5F2-F5AC698FB5F3}" type="datetimeFigureOut">
              <a:rPr lang="lt-LT" smtClean="0"/>
              <a:t>2021-11-18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DEF9A-9860-4A69-9C87-C216D638362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98684234"/>
      </p:ext>
    </p:extLst>
  </p:cSld>
  <p:clrMapOvr>
    <a:masterClrMapping/>
  </p:clrMapOvr>
  <p:transition spd="med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79E3-B860-4C77-B5F2-F5AC698FB5F3}" type="datetimeFigureOut">
              <a:rPr lang="lt-LT" smtClean="0"/>
              <a:t>2021-11-18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DEF9A-9860-4A69-9C87-C216D638362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8663015"/>
      </p:ext>
    </p:extLst>
  </p:cSld>
  <p:clrMapOvr>
    <a:masterClrMapping/>
  </p:clrMapOvr>
  <p:transition spd="med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79E3-B860-4C77-B5F2-F5AC698FB5F3}" type="datetimeFigureOut">
              <a:rPr lang="lt-LT" smtClean="0"/>
              <a:t>2021-11-18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DEF9A-9860-4A69-9C87-C216D638362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89998779"/>
      </p:ext>
    </p:extLst>
  </p:cSld>
  <p:clrMapOvr>
    <a:masterClrMapping/>
  </p:clrMapOvr>
  <p:transition spd="med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79E3-B860-4C77-B5F2-F5AC698FB5F3}" type="datetimeFigureOut">
              <a:rPr lang="lt-LT" smtClean="0"/>
              <a:t>2021-11-18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DEF9A-9860-4A69-9C87-C216D638362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72580212"/>
      </p:ext>
    </p:extLst>
  </p:cSld>
  <p:clrMapOvr>
    <a:masterClrMapping/>
  </p:clrMapOvr>
  <p:transition spd="med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79E3-B860-4C77-B5F2-F5AC698FB5F3}" type="datetimeFigureOut">
              <a:rPr lang="lt-LT" smtClean="0"/>
              <a:t>2021-11-18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DEF9A-9860-4A69-9C87-C216D638362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20859845"/>
      </p:ext>
    </p:extLst>
  </p:cSld>
  <p:clrMapOvr>
    <a:masterClrMapping/>
  </p:clrMapOvr>
  <p:transition spd="med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79E3-B860-4C77-B5F2-F5AC698FB5F3}" type="datetimeFigureOut">
              <a:rPr lang="lt-LT" smtClean="0"/>
              <a:t>2021-11-18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DEF9A-9860-4A69-9C87-C216D638362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15221563"/>
      </p:ext>
    </p:extLst>
  </p:cSld>
  <p:clrMapOvr>
    <a:masterClrMapping/>
  </p:clrMapOvr>
  <p:transition spd="med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79E3-B860-4C77-B5F2-F5AC698FB5F3}" type="datetimeFigureOut">
              <a:rPr lang="lt-LT" smtClean="0"/>
              <a:t>2021-11-18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DEF9A-9860-4A69-9C87-C216D638362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0529780"/>
      </p:ext>
    </p:extLst>
  </p:cSld>
  <p:clrMapOvr>
    <a:masterClrMapping/>
  </p:clrMapOvr>
  <p:transition spd="med"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79E3-B860-4C77-B5F2-F5AC698FB5F3}" type="datetimeFigureOut">
              <a:rPr lang="lt-LT" smtClean="0"/>
              <a:t>2021-11-18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DEF9A-9860-4A69-9C87-C216D638362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00472225"/>
      </p:ext>
    </p:extLst>
  </p:cSld>
  <p:clrMapOvr>
    <a:masterClrMapping/>
  </p:clrMapOvr>
  <p:transition spd="med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279E3-B860-4C77-B5F2-F5AC698FB5F3}" type="datetimeFigureOut">
              <a:rPr lang="lt-LT" smtClean="0"/>
              <a:t>2021-11-18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DEF9A-9860-4A69-9C87-C216D638362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18218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5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104" y="0"/>
            <a:ext cx="4413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65799"/>
      </p:ext>
    </p:extLst>
  </p:cSld>
  <p:clrMapOvr>
    <a:masterClrMapping/>
  </p:clrMapOvr>
  <p:transition spd="med" advTm="5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12" y="886968"/>
            <a:ext cx="7199376" cy="50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19539"/>
      </p:ext>
    </p:extLst>
  </p:cSld>
  <p:clrMapOvr>
    <a:masterClrMapping/>
  </p:clrMapOvr>
  <p:transition spd="med" advTm="5000">
    <p:fad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12" y="886968"/>
            <a:ext cx="7199376" cy="50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61906"/>
      </p:ext>
    </p:extLst>
  </p:cSld>
  <p:clrMapOvr>
    <a:masterClrMapping/>
  </p:clrMapOvr>
  <p:transition spd="med" advTm="5000">
    <p:fad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12" y="886968"/>
            <a:ext cx="7199376" cy="50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52376"/>
      </p:ext>
    </p:extLst>
  </p:cSld>
  <p:clrMapOvr>
    <a:masterClrMapping/>
  </p:clrMapOvr>
  <p:transition spd="med" advTm="5000">
    <p:fad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12" y="886968"/>
            <a:ext cx="7199376" cy="50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463702"/>
      </p:ext>
    </p:extLst>
  </p:cSld>
  <p:clrMapOvr>
    <a:masterClrMapping/>
  </p:clrMapOvr>
  <p:transition spd="med" advTm="5000">
    <p:fad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12" y="886968"/>
            <a:ext cx="7199376" cy="50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22420"/>
      </p:ext>
    </p:extLst>
  </p:cSld>
  <p:clrMapOvr>
    <a:masterClrMapping/>
  </p:clrMapOvr>
  <p:transition spd="med" advTm="5000">
    <p:fad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12" y="886968"/>
            <a:ext cx="7199376" cy="50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30147"/>
      </p:ext>
    </p:extLst>
  </p:cSld>
  <p:clrMapOvr>
    <a:masterClrMapping/>
  </p:clrMapOvr>
  <p:transition spd="med" advTm="5000">
    <p:fad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12" y="886968"/>
            <a:ext cx="7199376" cy="50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13272"/>
      </p:ext>
    </p:extLst>
  </p:cSld>
  <p:clrMapOvr>
    <a:masterClrMapping/>
  </p:clrMapOvr>
  <p:transition spd="med" advTm="5000">
    <p:fad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12" y="886968"/>
            <a:ext cx="7199376" cy="50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63834"/>
      </p:ext>
    </p:extLst>
  </p:cSld>
  <p:clrMapOvr>
    <a:masterClrMapping/>
  </p:clrMapOvr>
  <p:transition spd="med" advTm="5000">
    <p:fad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12" y="886968"/>
            <a:ext cx="7199376" cy="50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11028"/>
      </p:ext>
    </p:extLst>
  </p:cSld>
  <p:clrMapOvr>
    <a:masterClrMapping/>
  </p:clrMapOvr>
  <p:transition spd="med" advTm="5000">
    <p:fad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12" y="886968"/>
            <a:ext cx="7199376" cy="50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21277"/>
      </p:ext>
    </p:extLst>
  </p:cSld>
  <p:clrMapOvr>
    <a:masterClrMapping/>
  </p:clrMapOvr>
  <p:transition spd="med" advTm="5000">
    <p:fad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74428"/>
      </p:ext>
    </p:extLst>
  </p:cSld>
  <p:clrMapOvr>
    <a:masterClrMapping/>
  </p:clrMapOvr>
  <p:transition spd="med" advTm="5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12" y="886968"/>
            <a:ext cx="7199376" cy="50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97814"/>
      </p:ext>
    </p:extLst>
  </p:cSld>
  <p:clrMapOvr>
    <a:masterClrMapping/>
  </p:clrMapOvr>
  <p:transition spd="med" advTm="5000">
    <p:fad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47314"/>
      </p:ext>
    </p:extLst>
  </p:cSld>
  <p:clrMapOvr>
    <a:masterClrMapping/>
  </p:clrMapOvr>
  <p:transition spd="med" advTm="5000">
    <p:fad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84745"/>
      </p:ext>
    </p:extLst>
  </p:cSld>
  <p:clrMapOvr>
    <a:masterClrMapping/>
  </p:clrMapOvr>
  <p:transition spd="med" advTm="5000">
    <p:fade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24607"/>
      </p:ext>
    </p:extLst>
  </p:cSld>
  <p:clrMapOvr>
    <a:masterClrMapping/>
  </p:clrMapOvr>
  <p:transition spd="med" advTm="5000">
    <p:fade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92491"/>
      </p:ext>
    </p:extLst>
  </p:cSld>
  <p:clrMapOvr>
    <a:masterClrMapping/>
  </p:clrMapOvr>
  <p:transition spd="med" advTm="5000">
    <p:fade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64657"/>
      </p:ext>
    </p:extLst>
  </p:cSld>
  <p:clrMapOvr>
    <a:masterClrMapping/>
  </p:clrMapOvr>
  <p:transition spd="med" advTm="5000">
    <p:fade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985899"/>
      </p:ext>
    </p:extLst>
  </p:cSld>
  <p:clrMapOvr>
    <a:masterClrMapping/>
  </p:clrMapOvr>
  <p:transition spd="med" advTm="5000">
    <p:fade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26873"/>
      </p:ext>
    </p:extLst>
  </p:cSld>
  <p:clrMapOvr>
    <a:masterClrMapping/>
  </p:clrMapOvr>
  <p:transition spd="med" advTm="5000">
    <p:fade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29662"/>
      </p:ext>
    </p:extLst>
  </p:cSld>
  <p:clrMapOvr>
    <a:masterClrMapping/>
  </p:clrMapOvr>
  <p:transition spd="med" advTm="5000">
    <p:fade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74706"/>
      </p:ext>
    </p:extLst>
  </p:cSld>
  <p:clrMapOvr>
    <a:masterClrMapping/>
  </p:clrMapOvr>
  <p:transition spd="med" advTm="5000">
    <p:fade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09413"/>
      </p:ext>
    </p:extLst>
  </p:cSld>
  <p:clrMapOvr>
    <a:masterClrMapping/>
  </p:clrMapOvr>
  <p:transition spd="med" advTm="5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12" y="886968"/>
            <a:ext cx="7199376" cy="50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36095"/>
      </p:ext>
    </p:extLst>
  </p:cSld>
  <p:clrMapOvr>
    <a:masterClrMapping/>
  </p:clrMapOvr>
  <p:transition spd="med" advTm="5000">
    <p:fade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01353"/>
      </p:ext>
    </p:extLst>
  </p:cSld>
  <p:clrMapOvr>
    <a:masterClrMapping/>
  </p:clrMapOvr>
  <p:transition spd="med" advTm="5000">
    <p:fade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1603"/>
      </p:ext>
    </p:extLst>
  </p:cSld>
  <p:clrMapOvr>
    <a:masterClrMapping/>
  </p:clrMapOvr>
  <p:transition spd="med" advTm="5000">
    <p:fade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68693"/>
      </p:ext>
    </p:extLst>
  </p:cSld>
  <p:clrMapOvr>
    <a:masterClrMapping/>
  </p:clrMapOvr>
  <p:transition spd="med" advTm="5000">
    <p:fade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56223"/>
      </p:ext>
    </p:extLst>
  </p:cSld>
  <p:clrMapOvr>
    <a:masterClrMapping/>
  </p:clrMapOvr>
  <p:transition spd="med" advTm="5000">
    <p:fade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12001"/>
      </p:ext>
    </p:extLst>
  </p:cSld>
  <p:clrMapOvr>
    <a:masterClrMapping/>
  </p:clrMapOvr>
  <p:transition spd="med" advTm="5000">
    <p:fade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77279"/>
      </p:ext>
    </p:extLst>
  </p:cSld>
  <p:clrMapOvr>
    <a:masterClrMapping/>
  </p:clrMapOvr>
  <p:transition spd="med" advTm="5000">
    <p:fade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8973"/>
      </p:ext>
    </p:extLst>
  </p:cSld>
  <p:clrMapOvr>
    <a:masterClrMapping/>
  </p:clrMapOvr>
  <p:transition spd="med" advTm="5000">
    <p:fade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12" y="886968"/>
            <a:ext cx="7199376" cy="50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30156"/>
      </p:ext>
    </p:extLst>
  </p:cSld>
  <p:clrMapOvr>
    <a:masterClrMapping/>
  </p:clrMapOvr>
  <p:transition spd="med" advTm="5000">
    <p:fade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350" y="0"/>
            <a:ext cx="5435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98767"/>
      </p:ext>
    </p:extLst>
  </p:cSld>
  <p:clrMapOvr>
    <a:masterClrMapping/>
  </p:clrMapOvr>
  <p:transition spd="med" advTm="5000">
    <p:fade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23" y="0"/>
            <a:ext cx="5397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62916"/>
      </p:ext>
    </p:extLst>
  </p:cSld>
  <p:clrMapOvr>
    <a:masterClrMapping/>
  </p:clrMapOvr>
  <p:transition spd="med" advTm="5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12" y="886968"/>
            <a:ext cx="7199376" cy="50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12288"/>
      </p:ext>
    </p:extLst>
  </p:cSld>
  <p:clrMapOvr>
    <a:masterClrMapping/>
  </p:clrMapOvr>
  <p:transition spd="med" advTm="5000">
    <p:fade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127" y="0"/>
            <a:ext cx="6143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45932"/>
      </p:ext>
    </p:extLst>
  </p:cSld>
  <p:clrMapOvr>
    <a:masterClrMapping/>
  </p:clrMapOvr>
  <p:transition spd="med" advTm="5000">
    <p:fade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37761"/>
      </p:ext>
    </p:extLst>
  </p:cSld>
  <p:clrMapOvr>
    <a:masterClrMapping/>
  </p:clrMapOvr>
  <p:transition spd="med" advTm="5000">
    <p:fade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23" y="0"/>
            <a:ext cx="5397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55899"/>
      </p:ext>
    </p:extLst>
  </p:cSld>
  <p:clrMapOvr>
    <a:masterClrMapping/>
  </p:clrMapOvr>
  <p:transition spd="med" advTm="5000">
    <p:fade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23" y="0"/>
            <a:ext cx="5397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41076"/>
      </p:ext>
    </p:extLst>
  </p:cSld>
  <p:clrMapOvr>
    <a:masterClrMapping/>
  </p:clrMapOvr>
  <p:transition spd="med" advTm="5000">
    <p:fade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78" y="0"/>
            <a:ext cx="5388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22316"/>
      </p:ext>
    </p:extLst>
  </p:cSld>
  <p:clrMapOvr>
    <a:masterClrMapping/>
  </p:clrMapOvr>
  <p:transition spd="med" advTm="5000">
    <p:fade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868" y="0"/>
            <a:ext cx="5406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19578"/>
      </p:ext>
    </p:extLst>
  </p:cSld>
  <p:clrMapOvr>
    <a:masterClrMapping/>
  </p:clrMapOvr>
  <p:transition spd="med" advTm="5000">
    <p:fade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57" y="0"/>
            <a:ext cx="54236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23453"/>
      </p:ext>
    </p:extLst>
  </p:cSld>
  <p:clrMapOvr>
    <a:masterClrMapping/>
  </p:clrMapOvr>
  <p:transition spd="med" advTm="5000">
    <p:fade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23" y="0"/>
            <a:ext cx="5397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99825"/>
      </p:ext>
    </p:extLst>
  </p:cSld>
  <p:clrMapOvr>
    <a:masterClrMapping/>
  </p:clrMapOvr>
  <p:transition spd="med" advTm="5000">
    <p:fade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23" y="0"/>
            <a:ext cx="5397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06187"/>
      </p:ext>
    </p:extLst>
  </p:cSld>
  <p:clrMapOvr>
    <a:masterClrMapping/>
  </p:clrMapOvr>
  <p:transition spd="med" advTm="5000">
    <p:fade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23" y="0"/>
            <a:ext cx="5397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5250"/>
      </p:ext>
    </p:extLst>
  </p:cSld>
  <p:clrMapOvr>
    <a:masterClrMapping/>
  </p:clrMapOvr>
  <p:transition spd="med" advTm="5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12" y="886968"/>
            <a:ext cx="7199376" cy="50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32798"/>
      </p:ext>
    </p:extLst>
  </p:cSld>
  <p:clrMapOvr>
    <a:masterClrMapping/>
  </p:clrMapOvr>
  <p:transition spd="med" advTm="5000">
    <p:fade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57" y="0"/>
            <a:ext cx="54236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05629"/>
      </p:ext>
    </p:extLst>
  </p:cSld>
  <p:clrMapOvr>
    <a:masterClrMapping/>
  </p:clrMapOvr>
  <p:transition spd="med" advTm="5000">
    <p:fade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868" y="0"/>
            <a:ext cx="5406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76931"/>
      </p:ext>
    </p:extLst>
  </p:cSld>
  <p:clrMapOvr>
    <a:masterClrMapping/>
  </p:clrMapOvr>
  <p:transition spd="med" advTm="5000">
    <p:fade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933" y="0"/>
            <a:ext cx="5380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8089"/>
      </p:ext>
    </p:extLst>
  </p:cSld>
  <p:clrMapOvr>
    <a:masterClrMapping/>
  </p:clrMapOvr>
  <p:transition spd="med" advTm="5000">
    <p:fade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868" y="0"/>
            <a:ext cx="5406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58770"/>
      </p:ext>
    </p:extLst>
  </p:cSld>
  <p:clrMapOvr>
    <a:masterClrMapping/>
  </p:clrMapOvr>
  <p:transition spd="med" advTm="5000">
    <p:fade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933" y="0"/>
            <a:ext cx="5380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89829"/>
      </p:ext>
    </p:extLst>
  </p:cSld>
  <p:clrMapOvr>
    <a:masterClrMapping/>
  </p:clrMapOvr>
  <p:transition spd="med" advTm="5000">
    <p:fade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23" y="0"/>
            <a:ext cx="5397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04391"/>
      </p:ext>
    </p:extLst>
  </p:cSld>
  <p:clrMapOvr>
    <a:masterClrMapping/>
  </p:clrMapOvr>
  <p:transition spd="med" advTm="5000">
    <p:fade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868" y="0"/>
            <a:ext cx="5406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42948"/>
      </p:ext>
    </p:extLst>
  </p:cSld>
  <p:clrMapOvr>
    <a:masterClrMapping/>
  </p:clrMapOvr>
  <p:transition spd="med" advTm="5000">
    <p:fade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512" y="0"/>
            <a:ext cx="5414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30354"/>
      </p:ext>
    </p:extLst>
  </p:cSld>
  <p:clrMapOvr>
    <a:masterClrMapping/>
  </p:clrMapOvr>
  <p:transition spd="med" advTm="5000">
    <p:fade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512" y="0"/>
            <a:ext cx="5414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35466"/>
      </p:ext>
    </p:extLst>
  </p:cSld>
  <p:clrMapOvr>
    <a:masterClrMapping/>
  </p:clrMapOvr>
  <p:transition spd="med" advTm="5000">
    <p:fade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23" y="0"/>
            <a:ext cx="5397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51298"/>
      </p:ext>
    </p:extLst>
  </p:cSld>
  <p:clrMapOvr>
    <a:masterClrMapping/>
  </p:clrMapOvr>
  <p:transition spd="med" advTm="5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12" y="886968"/>
            <a:ext cx="7199376" cy="50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15441"/>
      </p:ext>
    </p:extLst>
  </p:cSld>
  <p:clrMapOvr>
    <a:masterClrMapping/>
  </p:clrMapOvr>
  <p:transition spd="med" advTm="5000">
    <p:fade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23" y="0"/>
            <a:ext cx="5397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39488"/>
      </p:ext>
    </p:extLst>
  </p:cSld>
  <p:clrMapOvr>
    <a:masterClrMapping/>
  </p:clrMapOvr>
  <p:transition spd="med" advTm="5000">
    <p:fade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802" y="0"/>
            <a:ext cx="54323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20437"/>
      </p:ext>
    </p:extLst>
  </p:cSld>
  <p:clrMapOvr>
    <a:masterClrMapping/>
  </p:clrMapOvr>
  <p:transition spd="med" advTm="5000">
    <p:fade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933" y="0"/>
            <a:ext cx="5380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75241"/>
      </p:ext>
    </p:extLst>
  </p:cSld>
  <p:clrMapOvr>
    <a:masterClrMapping/>
  </p:clrMapOvr>
  <p:transition spd="med" advTm="5000">
    <p:fade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512" y="0"/>
            <a:ext cx="5414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13872"/>
      </p:ext>
    </p:extLst>
  </p:cSld>
  <p:clrMapOvr>
    <a:masterClrMapping/>
  </p:clrMapOvr>
  <p:transition spd="med" advTm="5000">
    <p:fade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57" y="0"/>
            <a:ext cx="54236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25144"/>
      </p:ext>
    </p:extLst>
  </p:cSld>
  <p:clrMapOvr>
    <a:masterClrMapping/>
  </p:clrMapOvr>
  <p:transition spd="med" advTm="5000">
    <p:fade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23" y="0"/>
            <a:ext cx="5397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65360"/>
      </p:ext>
    </p:extLst>
  </p:cSld>
  <p:clrMapOvr>
    <a:masterClrMapping/>
  </p:clrMapOvr>
  <p:transition spd="med" advTm="5000">
    <p:fade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78" y="0"/>
            <a:ext cx="5388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304700"/>
      </p:ext>
    </p:extLst>
  </p:cSld>
  <p:clrMapOvr>
    <a:masterClrMapping/>
  </p:clrMapOvr>
  <p:transition spd="med" advTm="5000">
    <p:fade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23" y="0"/>
            <a:ext cx="5397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24223"/>
      </p:ext>
    </p:extLst>
  </p:cSld>
  <p:clrMapOvr>
    <a:masterClrMapping/>
  </p:clrMapOvr>
  <p:transition spd="med" advTm="5000">
    <p:fade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512" y="0"/>
            <a:ext cx="5414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85792"/>
      </p:ext>
    </p:extLst>
  </p:cSld>
  <p:clrMapOvr>
    <a:masterClrMapping/>
  </p:clrMapOvr>
  <p:transition spd="med" advTm="5000">
    <p:fade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78" y="0"/>
            <a:ext cx="5388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72448"/>
      </p:ext>
    </p:extLst>
  </p:cSld>
  <p:clrMapOvr>
    <a:masterClrMapping/>
  </p:clrMapOvr>
  <p:transition spd="med" advTm="5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12" y="886968"/>
            <a:ext cx="7199376" cy="50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94637"/>
      </p:ext>
    </p:extLst>
  </p:cSld>
  <p:clrMapOvr>
    <a:masterClrMapping/>
  </p:clrMapOvr>
  <p:transition spd="med" advTm="5000">
    <p:fade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78" y="0"/>
            <a:ext cx="5388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56441"/>
      </p:ext>
    </p:extLst>
  </p:cSld>
  <p:clrMapOvr>
    <a:masterClrMapping/>
  </p:clrMapOvr>
  <p:transition spd="med" advTm="5000">
    <p:fade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933" y="0"/>
            <a:ext cx="5380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09501"/>
      </p:ext>
    </p:extLst>
  </p:cSld>
  <p:clrMapOvr>
    <a:masterClrMapping/>
  </p:clrMapOvr>
  <p:transition spd="med" advTm="5000">
    <p:fade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868" y="0"/>
            <a:ext cx="5406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9132"/>
      </p:ext>
    </p:extLst>
  </p:cSld>
  <p:clrMapOvr>
    <a:masterClrMapping/>
  </p:clrMapOvr>
  <p:transition spd="med" advTm="5000">
    <p:fade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933" y="0"/>
            <a:ext cx="5380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100989"/>
      </p:ext>
    </p:extLst>
  </p:cSld>
  <p:clrMapOvr>
    <a:masterClrMapping/>
  </p:clrMapOvr>
  <p:transition spd="med" advTm="5000">
    <p:fade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23" y="0"/>
            <a:ext cx="5397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58932"/>
      </p:ext>
    </p:extLst>
  </p:cSld>
  <p:clrMapOvr>
    <a:masterClrMapping/>
  </p:clrMapOvr>
  <p:transition spd="med" advTm="5000">
    <p:fade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23" y="0"/>
            <a:ext cx="5397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32999"/>
      </p:ext>
    </p:extLst>
  </p:cSld>
  <p:clrMapOvr>
    <a:masterClrMapping/>
  </p:clrMapOvr>
  <p:transition spd="med" advTm="5000">
    <p:fade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42699"/>
      </p:ext>
    </p:extLst>
  </p:cSld>
  <p:clrMapOvr>
    <a:masterClrMapping/>
  </p:clrMapOvr>
  <p:transition spd="med" advTm="5000">
    <p:fade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96798"/>
      </p:ext>
    </p:extLst>
  </p:cSld>
  <p:clrMapOvr>
    <a:masterClrMapping/>
  </p:clrMapOvr>
  <p:transition spd="med" advTm="5000">
    <p:fade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21116"/>
      </p:ext>
    </p:extLst>
  </p:cSld>
  <p:clrMapOvr>
    <a:masterClrMapping/>
  </p:clrMapOvr>
  <p:transition spd="med" advTm="5000">
    <p:fade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56461"/>
      </p:ext>
    </p:extLst>
  </p:cSld>
  <p:clrMapOvr>
    <a:masterClrMapping/>
  </p:clrMapOvr>
  <p:transition spd="med" advTm="5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12" y="886968"/>
            <a:ext cx="7199376" cy="50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86887"/>
      </p:ext>
    </p:extLst>
  </p:cSld>
  <p:clrMapOvr>
    <a:masterClrMapping/>
  </p:clrMapOvr>
  <p:transition spd="med" advTm="5000">
    <p:fade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783" y="0"/>
            <a:ext cx="7238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74091"/>
      </p:ext>
    </p:extLst>
  </p:cSld>
  <p:clrMapOvr>
    <a:masterClrMapping/>
  </p:clrMapOvr>
  <p:transition spd="med" advTm="5000">
    <p:fade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56066"/>
      </p:ext>
    </p:extLst>
  </p:cSld>
  <p:clrMapOvr>
    <a:masterClrMapping/>
  </p:clrMapOvr>
  <p:transition spd="med" advTm="5000">
    <p:fade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8" y="214884"/>
            <a:ext cx="5084064" cy="64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52467"/>
      </p:ext>
    </p:extLst>
  </p:cSld>
  <p:clrMapOvr>
    <a:masterClrMapping/>
  </p:clrMapOvr>
  <p:transition spd="med" advTm="5000">
    <p:fade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460" y="111252"/>
            <a:ext cx="8641080" cy="663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82727"/>
      </p:ext>
    </p:extLst>
  </p:cSld>
  <p:clrMapOvr>
    <a:masterClrMapping/>
  </p:clrMapOvr>
  <p:transition spd="med" advTm="5000">
    <p:fade/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81" y="0"/>
            <a:ext cx="8486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38484"/>
      </p:ext>
    </p:extLst>
  </p:cSld>
  <p:clrMapOvr>
    <a:masterClrMapping/>
  </p:clrMapOvr>
  <p:transition spd="med" advTm="5000">
    <p:fade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12159"/>
      </p:ext>
    </p:extLst>
  </p:cSld>
  <p:clrMapOvr>
    <a:masterClrMapping/>
  </p:clrMapOvr>
  <p:transition spd="med" advTm="5000">
    <p:fade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44749"/>
      </p:ext>
    </p:extLst>
  </p:cSld>
  <p:clrMapOvr>
    <a:masterClrMapping/>
  </p:clrMapOvr>
  <p:transition spd="med" advTm="5000">
    <p:fade/>
  </p:transition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78051"/>
      </p:ext>
    </p:extLst>
  </p:cSld>
  <p:clrMapOvr>
    <a:masterClrMapping/>
  </p:clrMapOvr>
  <p:transition spd="med" advTm="5000">
    <p:fade/>
  </p:transition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99585"/>
      </p:ext>
    </p:extLst>
  </p:cSld>
  <p:clrMapOvr>
    <a:masterClrMapping/>
  </p:clrMapOvr>
  <p:transition spd="med" advTm="5000">
    <p:fade/>
  </p:transition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19867"/>
      </p:ext>
    </p:extLst>
  </p:cSld>
  <p:clrMapOvr>
    <a:masterClrMapping/>
  </p:clrMapOvr>
  <p:transition spd="med" advTm="5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12" y="886968"/>
            <a:ext cx="7199376" cy="50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34573"/>
      </p:ext>
    </p:extLst>
  </p:cSld>
  <p:clrMapOvr>
    <a:masterClrMapping/>
  </p:clrMapOvr>
  <p:transition spd="med" advTm="5000">
    <p:fade/>
  </p:transition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78752"/>
      </p:ext>
    </p:extLst>
  </p:cSld>
  <p:clrMapOvr>
    <a:masterClrMapping/>
  </p:clrMapOvr>
  <p:transition spd="med" advTm="5000">
    <p:fade/>
  </p:transition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783" y="0"/>
            <a:ext cx="7238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01706"/>
      </p:ext>
    </p:extLst>
  </p:cSld>
  <p:clrMapOvr>
    <a:masterClrMapping/>
  </p:clrMapOvr>
  <p:transition spd="med" advTm="5000">
    <p:fade/>
  </p:transition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80161"/>
      </p:ext>
    </p:extLst>
  </p:cSld>
  <p:clrMapOvr>
    <a:masterClrMapping/>
  </p:clrMapOvr>
  <p:transition spd="med" advTm="5000">
    <p:fade/>
  </p:transition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8" y="214884"/>
            <a:ext cx="5084064" cy="64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3289"/>
      </p:ext>
    </p:extLst>
  </p:cSld>
  <p:clrMapOvr>
    <a:masterClrMapping/>
  </p:clrMapOvr>
  <p:transition spd="med" advTm="5000">
    <p:fade/>
  </p:transition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460" y="111252"/>
            <a:ext cx="8641080" cy="663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83865"/>
      </p:ext>
    </p:extLst>
  </p:cSld>
  <p:clrMapOvr>
    <a:masterClrMapping/>
  </p:clrMapOvr>
  <p:transition spd="med" advTm="5000">
    <p:fade/>
  </p:transition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81" y="0"/>
            <a:ext cx="8486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18238"/>
      </p:ext>
    </p:extLst>
  </p:cSld>
  <p:clrMapOvr>
    <a:masterClrMapping/>
  </p:clrMapOvr>
  <p:transition spd="med" advTm="5000">
    <p:fade/>
  </p:transition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61502"/>
      </p:ext>
    </p:extLst>
  </p:cSld>
  <p:clrMapOvr>
    <a:masterClrMapping/>
  </p:clrMapOvr>
  <p:transition spd="med" advTm="5000">
    <p:fade/>
  </p:transition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55952"/>
      </p:ext>
    </p:extLst>
  </p:cSld>
  <p:clrMapOvr>
    <a:masterClrMapping/>
  </p:clrMapOvr>
  <p:transition spd="med" advTm="5000">
    <p:fade/>
  </p:transition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62312"/>
      </p:ext>
    </p:extLst>
  </p:cSld>
  <p:clrMapOvr>
    <a:masterClrMapping/>
  </p:clrMapOvr>
  <p:transition spd="med" advTm="5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12" y="886968"/>
            <a:ext cx="7199376" cy="50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10209"/>
      </p:ext>
    </p:extLst>
  </p:cSld>
  <p:clrMapOvr>
    <a:masterClrMapping/>
  </p:clrMapOvr>
  <p:transition spd="med" advTm="5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72" y="7620"/>
            <a:ext cx="5401056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46314"/>
      </p:ext>
    </p:extLst>
  </p:cSld>
  <p:clrMapOvr>
    <a:masterClrMapping/>
  </p:clrMapOvr>
  <p:transition spd="med" advTm="5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12" y="886968"/>
            <a:ext cx="7199376" cy="50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24295"/>
      </p:ext>
    </p:extLst>
  </p:cSld>
  <p:clrMapOvr>
    <a:masterClrMapping/>
  </p:clrMapOvr>
  <p:transition spd="med" advTm="5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88399"/>
      </p:ext>
    </p:extLst>
  </p:cSld>
  <p:clrMapOvr>
    <a:masterClrMapping/>
  </p:clrMapOvr>
  <p:transition spd="med" advTm="5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30113"/>
      </p:ext>
    </p:extLst>
  </p:cSld>
  <p:clrMapOvr>
    <a:masterClrMapping/>
  </p:clrMapOvr>
  <p:transition spd="med" advTm="5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88697"/>
      </p:ext>
    </p:extLst>
  </p:cSld>
  <p:clrMapOvr>
    <a:masterClrMapping/>
  </p:clrMapOvr>
  <p:transition spd="med" advTm="5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72761"/>
      </p:ext>
    </p:extLst>
  </p:cSld>
  <p:clrMapOvr>
    <a:masterClrMapping/>
  </p:clrMapOvr>
  <p:transition spd="med" advTm="5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60075"/>
      </p:ext>
    </p:extLst>
  </p:cSld>
  <p:clrMapOvr>
    <a:masterClrMapping/>
  </p:clrMapOvr>
  <p:transition spd="med" advTm="5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1125"/>
      </p:ext>
    </p:extLst>
  </p:cSld>
  <p:clrMapOvr>
    <a:masterClrMapping/>
  </p:clrMapOvr>
  <p:transition spd="med" advTm="500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10435"/>
      </p:ext>
    </p:extLst>
  </p:cSld>
  <p:clrMapOvr>
    <a:masterClrMapping/>
  </p:clrMapOvr>
  <p:transition spd="med" advTm="5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48774"/>
      </p:ext>
    </p:extLst>
  </p:cSld>
  <p:clrMapOvr>
    <a:masterClrMapping/>
  </p:clrMapOvr>
  <p:transition spd="med" advTm="5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35250"/>
      </p:ext>
    </p:extLst>
  </p:cSld>
  <p:clrMapOvr>
    <a:masterClrMapping/>
  </p:clrMapOvr>
  <p:transition spd="med" advTm="5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378" y="0"/>
            <a:ext cx="4841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01907"/>
      </p:ext>
    </p:extLst>
  </p:cSld>
  <p:clrMapOvr>
    <a:masterClrMapping/>
  </p:clrMapOvr>
  <p:transition spd="med" advTm="500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52435"/>
      </p:ext>
    </p:extLst>
  </p:cSld>
  <p:clrMapOvr>
    <a:masterClrMapping/>
  </p:clrMapOvr>
  <p:transition spd="med" advTm="50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24990"/>
      </p:ext>
    </p:extLst>
  </p:cSld>
  <p:clrMapOvr>
    <a:masterClrMapping/>
  </p:clrMapOvr>
  <p:transition spd="med" advTm="50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76985"/>
      </p:ext>
    </p:extLst>
  </p:cSld>
  <p:clrMapOvr>
    <a:masterClrMapping/>
  </p:clrMapOvr>
  <p:transition spd="med" advTm="500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41526"/>
      </p:ext>
    </p:extLst>
  </p:cSld>
  <p:clrMapOvr>
    <a:masterClrMapping/>
  </p:clrMapOvr>
  <p:transition spd="med" advTm="500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97378"/>
      </p:ext>
    </p:extLst>
  </p:cSld>
  <p:clrMapOvr>
    <a:masterClrMapping/>
  </p:clrMapOvr>
  <p:transition spd="med" advTm="500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729308"/>
      </p:ext>
    </p:extLst>
  </p:cSld>
  <p:clrMapOvr>
    <a:masterClrMapping/>
  </p:clrMapOvr>
  <p:transition spd="med" advTm="500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65777"/>
      </p:ext>
    </p:extLst>
  </p:cSld>
  <p:clrMapOvr>
    <a:masterClrMapping/>
  </p:clrMapOvr>
  <p:transition spd="med" advTm="500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69685"/>
      </p:ext>
    </p:extLst>
  </p:cSld>
  <p:clrMapOvr>
    <a:masterClrMapping/>
  </p:clrMapOvr>
  <p:transition spd="med" advTm="500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46227"/>
      </p:ext>
    </p:extLst>
  </p:cSld>
  <p:clrMapOvr>
    <a:masterClrMapping/>
  </p:clrMapOvr>
  <p:transition spd="med" advTm="500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12" y="886968"/>
            <a:ext cx="7199376" cy="50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7217"/>
      </p:ext>
    </p:extLst>
  </p:cSld>
  <p:clrMapOvr>
    <a:masterClrMapping/>
  </p:clrMapOvr>
  <p:transition spd="med" advTm="5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611" y="0"/>
            <a:ext cx="9680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16939"/>
      </p:ext>
    </p:extLst>
  </p:cSld>
  <p:clrMapOvr>
    <a:masterClrMapping/>
  </p:clrMapOvr>
  <p:transition spd="med" advTm="5000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350" y="0"/>
            <a:ext cx="5435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83489"/>
      </p:ext>
    </p:extLst>
  </p:cSld>
  <p:clrMapOvr>
    <a:masterClrMapping/>
  </p:clrMapOvr>
  <p:transition spd="med" advTm="500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23" y="0"/>
            <a:ext cx="5397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50666"/>
      </p:ext>
    </p:extLst>
  </p:cSld>
  <p:clrMapOvr>
    <a:masterClrMapping/>
  </p:clrMapOvr>
  <p:transition spd="med" advTm="5000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127" y="0"/>
            <a:ext cx="6143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35609"/>
      </p:ext>
    </p:extLst>
  </p:cSld>
  <p:clrMapOvr>
    <a:masterClrMapping/>
  </p:clrMapOvr>
  <p:transition spd="med" advTm="500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44164"/>
      </p:ext>
    </p:extLst>
  </p:cSld>
  <p:clrMapOvr>
    <a:masterClrMapping/>
  </p:clrMapOvr>
  <p:transition spd="med" advTm="5000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23" y="0"/>
            <a:ext cx="5397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45266"/>
      </p:ext>
    </p:extLst>
  </p:cSld>
  <p:clrMapOvr>
    <a:masterClrMapping/>
  </p:clrMapOvr>
  <p:transition spd="med" advTm="5000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23" y="0"/>
            <a:ext cx="5397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820052"/>
      </p:ext>
    </p:extLst>
  </p:cSld>
  <p:clrMapOvr>
    <a:masterClrMapping/>
  </p:clrMapOvr>
  <p:transition spd="med" advTm="5000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78" y="0"/>
            <a:ext cx="5388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61296"/>
      </p:ext>
    </p:extLst>
  </p:cSld>
  <p:clrMapOvr>
    <a:masterClrMapping/>
  </p:clrMapOvr>
  <p:transition spd="med" advTm="5000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868" y="0"/>
            <a:ext cx="5406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84401"/>
      </p:ext>
    </p:extLst>
  </p:cSld>
  <p:clrMapOvr>
    <a:masterClrMapping/>
  </p:clrMapOvr>
  <p:transition spd="med" advTm="5000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57" y="0"/>
            <a:ext cx="54236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38243"/>
      </p:ext>
    </p:extLst>
  </p:cSld>
  <p:clrMapOvr>
    <a:masterClrMapping/>
  </p:clrMapOvr>
  <p:transition spd="med" advTm="5000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23" y="0"/>
            <a:ext cx="5397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33173"/>
      </p:ext>
    </p:extLst>
  </p:cSld>
  <p:clrMapOvr>
    <a:masterClrMapping/>
  </p:clrMapOvr>
  <p:transition spd="med" advTm="5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12" y="886968"/>
            <a:ext cx="7199376" cy="50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38963"/>
      </p:ext>
    </p:extLst>
  </p:cSld>
  <p:clrMapOvr>
    <a:masterClrMapping/>
  </p:clrMapOvr>
  <p:transition spd="med" advTm="5000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23" y="0"/>
            <a:ext cx="5397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2246"/>
      </p:ext>
    </p:extLst>
  </p:cSld>
  <p:clrMapOvr>
    <a:masterClrMapping/>
  </p:clrMapOvr>
  <p:transition spd="med" advTm="5000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23" y="0"/>
            <a:ext cx="5397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29901"/>
      </p:ext>
    </p:extLst>
  </p:cSld>
  <p:clrMapOvr>
    <a:masterClrMapping/>
  </p:clrMapOvr>
  <p:transition spd="med" advTm="5000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57" y="0"/>
            <a:ext cx="54236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96392"/>
      </p:ext>
    </p:extLst>
  </p:cSld>
  <p:clrMapOvr>
    <a:masterClrMapping/>
  </p:clrMapOvr>
  <p:transition spd="med" advTm="5000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868" y="0"/>
            <a:ext cx="5406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3928"/>
      </p:ext>
    </p:extLst>
  </p:cSld>
  <p:clrMapOvr>
    <a:masterClrMapping/>
  </p:clrMapOvr>
  <p:transition spd="med" advTm="5000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933" y="0"/>
            <a:ext cx="5380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48784"/>
      </p:ext>
    </p:extLst>
  </p:cSld>
  <p:clrMapOvr>
    <a:masterClrMapping/>
  </p:clrMapOvr>
  <p:transition spd="med" advTm="5000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868" y="0"/>
            <a:ext cx="5406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85894"/>
      </p:ext>
    </p:extLst>
  </p:cSld>
  <p:clrMapOvr>
    <a:masterClrMapping/>
  </p:clrMapOvr>
  <p:transition spd="med" advTm="5000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933" y="0"/>
            <a:ext cx="5380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96516"/>
      </p:ext>
    </p:extLst>
  </p:cSld>
  <p:clrMapOvr>
    <a:masterClrMapping/>
  </p:clrMapOvr>
  <p:transition spd="med" advTm="5000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23" y="0"/>
            <a:ext cx="5397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31131"/>
      </p:ext>
    </p:extLst>
  </p:cSld>
  <p:clrMapOvr>
    <a:masterClrMapping/>
  </p:clrMapOvr>
  <p:transition spd="med" advTm="5000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868" y="0"/>
            <a:ext cx="5406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71844"/>
      </p:ext>
    </p:extLst>
  </p:cSld>
  <p:clrMapOvr>
    <a:masterClrMapping/>
  </p:clrMapOvr>
  <p:transition spd="med" advTm="5000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512" y="0"/>
            <a:ext cx="5414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81837"/>
      </p:ext>
    </p:extLst>
  </p:cSld>
  <p:clrMapOvr>
    <a:masterClrMapping/>
  </p:clrMapOvr>
  <p:transition spd="med" advTm="5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90" y="0"/>
            <a:ext cx="82828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44929"/>
      </p:ext>
    </p:extLst>
  </p:cSld>
  <p:clrMapOvr>
    <a:masterClrMapping/>
  </p:clrMapOvr>
  <p:transition spd="med" advTm="5000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512" y="0"/>
            <a:ext cx="5414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149"/>
      </p:ext>
    </p:extLst>
  </p:cSld>
  <p:clrMapOvr>
    <a:masterClrMapping/>
  </p:clrMapOvr>
  <p:transition spd="med" advTm="5000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23" y="0"/>
            <a:ext cx="5397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6543"/>
      </p:ext>
    </p:extLst>
  </p:cSld>
  <p:clrMapOvr>
    <a:masterClrMapping/>
  </p:clrMapOvr>
  <p:transition spd="med" advTm="5000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23" y="0"/>
            <a:ext cx="5397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13803"/>
      </p:ext>
    </p:extLst>
  </p:cSld>
  <p:clrMapOvr>
    <a:masterClrMapping/>
  </p:clrMapOvr>
  <p:transition spd="med" advTm="5000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802" y="0"/>
            <a:ext cx="54323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79781"/>
      </p:ext>
    </p:extLst>
  </p:cSld>
  <p:clrMapOvr>
    <a:masterClrMapping/>
  </p:clrMapOvr>
  <p:transition spd="med" advTm="5000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933" y="0"/>
            <a:ext cx="5380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2681"/>
      </p:ext>
    </p:extLst>
  </p:cSld>
  <p:clrMapOvr>
    <a:masterClrMapping/>
  </p:clrMapOvr>
  <p:transition spd="med" advTm="5000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512" y="0"/>
            <a:ext cx="5414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04576"/>
      </p:ext>
    </p:extLst>
  </p:cSld>
  <p:clrMapOvr>
    <a:masterClrMapping/>
  </p:clrMapOvr>
  <p:transition spd="med" advTm="5000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57" y="0"/>
            <a:ext cx="54236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54579"/>
      </p:ext>
    </p:extLst>
  </p:cSld>
  <p:clrMapOvr>
    <a:masterClrMapping/>
  </p:clrMapOvr>
  <p:transition spd="med" advTm="5000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23" y="0"/>
            <a:ext cx="5397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13066"/>
      </p:ext>
    </p:extLst>
  </p:cSld>
  <p:clrMapOvr>
    <a:masterClrMapping/>
  </p:clrMapOvr>
  <p:transition spd="med" advTm="5000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78" y="0"/>
            <a:ext cx="5388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40229"/>
      </p:ext>
    </p:extLst>
  </p:cSld>
  <p:clrMapOvr>
    <a:masterClrMapping/>
  </p:clrMapOvr>
  <p:transition spd="med" advTm="5000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23" y="0"/>
            <a:ext cx="5397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91315"/>
      </p:ext>
    </p:extLst>
  </p:cSld>
  <p:clrMapOvr>
    <a:masterClrMapping/>
  </p:clrMapOvr>
  <p:transition spd="med" advTm="5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12" y="515112"/>
            <a:ext cx="7199376" cy="582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4549"/>
      </p:ext>
    </p:extLst>
  </p:cSld>
  <p:clrMapOvr>
    <a:masterClrMapping/>
  </p:clrMapOvr>
  <p:transition spd="med" advTm="5000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512" y="0"/>
            <a:ext cx="5414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27716"/>
      </p:ext>
    </p:extLst>
  </p:cSld>
  <p:clrMapOvr>
    <a:masterClrMapping/>
  </p:clrMapOvr>
  <p:transition spd="med" advTm="5000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78" y="0"/>
            <a:ext cx="5388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270143"/>
      </p:ext>
    </p:extLst>
  </p:cSld>
  <p:clrMapOvr>
    <a:masterClrMapping/>
  </p:clrMapOvr>
  <p:transition spd="med" advTm="5000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78" y="0"/>
            <a:ext cx="5388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18075"/>
      </p:ext>
    </p:extLst>
  </p:cSld>
  <p:clrMapOvr>
    <a:masterClrMapping/>
  </p:clrMapOvr>
  <p:transition spd="med" advTm="5000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933" y="0"/>
            <a:ext cx="5380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2752"/>
      </p:ext>
    </p:extLst>
  </p:cSld>
  <p:clrMapOvr>
    <a:masterClrMapping/>
  </p:clrMapOvr>
  <p:transition spd="med" advTm="5000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868" y="0"/>
            <a:ext cx="5406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92494"/>
      </p:ext>
    </p:extLst>
  </p:cSld>
  <p:clrMapOvr>
    <a:masterClrMapping/>
  </p:clrMapOvr>
  <p:transition spd="med" advTm="5000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933" y="0"/>
            <a:ext cx="5380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35300"/>
      </p:ext>
    </p:extLst>
  </p:cSld>
  <p:clrMapOvr>
    <a:masterClrMapping/>
  </p:clrMapOvr>
  <p:transition spd="med" advTm="5000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23" y="0"/>
            <a:ext cx="5397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1328"/>
      </p:ext>
    </p:extLst>
  </p:cSld>
  <p:clrMapOvr>
    <a:masterClrMapping/>
  </p:clrMapOvr>
  <p:transition spd="med" advTm="5000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23" y="0"/>
            <a:ext cx="5397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89765"/>
      </p:ext>
    </p:extLst>
  </p:cSld>
  <p:clrMapOvr>
    <a:masterClrMapping/>
  </p:clrMapOvr>
  <p:transition spd="med" advTm="5000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36433"/>
      </p:ext>
    </p:extLst>
  </p:cSld>
  <p:clrMapOvr>
    <a:masterClrMapping/>
  </p:clrMapOvr>
  <p:transition spd="med" advTm="5000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29489"/>
      </p:ext>
    </p:extLst>
  </p:cSld>
  <p:clrMapOvr>
    <a:masterClrMapping/>
  </p:clrMapOvr>
  <p:transition spd="med" advTm="5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12" y="886968"/>
            <a:ext cx="7199376" cy="50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39724"/>
      </p:ext>
    </p:extLst>
  </p:cSld>
  <p:clrMapOvr>
    <a:masterClrMapping/>
  </p:clrMapOvr>
  <p:transition spd="med" advTm="5000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18662"/>
      </p:ext>
    </p:extLst>
  </p:cSld>
  <p:clrMapOvr>
    <a:masterClrMapping/>
  </p:clrMapOvr>
  <p:transition spd="med" advTm="5000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80512"/>
      </p:ext>
    </p:extLst>
  </p:cSld>
  <p:clrMapOvr>
    <a:masterClrMapping/>
  </p:clrMapOvr>
  <p:transition spd="med" advTm="5000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783" y="0"/>
            <a:ext cx="7238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88466"/>
      </p:ext>
    </p:extLst>
  </p:cSld>
  <p:clrMapOvr>
    <a:masterClrMapping/>
  </p:clrMapOvr>
  <p:transition spd="med" advTm="5000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98096"/>
      </p:ext>
    </p:extLst>
  </p:cSld>
  <p:clrMapOvr>
    <a:masterClrMapping/>
  </p:clrMapOvr>
  <p:transition spd="med" advTm="5000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8" y="214884"/>
            <a:ext cx="5084064" cy="64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12796"/>
      </p:ext>
    </p:extLst>
  </p:cSld>
  <p:clrMapOvr>
    <a:masterClrMapping/>
  </p:clrMapOvr>
  <p:transition spd="med" advTm="5000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460" y="111252"/>
            <a:ext cx="8641080" cy="663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321540"/>
      </p:ext>
    </p:extLst>
  </p:cSld>
  <p:clrMapOvr>
    <a:masterClrMapping/>
  </p:clrMapOvr>
  <p:transition spd="med" advTm="5000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81" y="0"/>
            <a:ext cx="8486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91460"/>
      </p:ext>
    </p:extLst>
  </p:cSld>
  <p:clrMapOvr>
    <a:masterClrMapping/>
  </p:clrMapOvr>
  <p:transition spd="med" advTm="5000"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553418"/>
      </p:ext>
    </p:extLst>
  </p:cSld>
  <p:clrMapOvr>
    <a:masterClrMapping/>
  </p:clrMapOvr>
  <p:transition spd="med" advTm="5000"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15777"/>
      </p:ext>
    </p:extLst>
  </p:cSld>
  <p:clrMapOvr>
    <a:masterClrMapping/>
  </p:clrMapOvr>
  <p:transition spd="med" advTm="5000"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4" y="0"/>
            <a:ext cx="48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29809"/>
      </p:ext>
    </p:extLst>
  </p:cSld>
  <p:clrMapOvr>
    <a:masterClrMapping/>
  </p:clrMapOvr>
  <p:transition spd="med" advTm="5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12" y="886968"/>
            <a:ext cx="7199376" cy="50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64725"/>
      </p:ext>
    </p:extLst>
  </p:cSld>
  <p:clrMapOvr>
    <a:masterClrMapping/>
  </p:clrMapOvr>
  <p:transition spd="med" advTm="5000"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72" y="7620"/>
            <a:ext cx="5401056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34303"/>
      </p:ext>
    </p:extLst>
  </p:cSld>
  <p:clrMapOvr>
    <a:masterClrMapping/>
  </p:clrMapOvr>
  <p:transition spd="med" advTm="5000"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378" y="0"/>
            <a:ext cx="4841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1013"/>
      </p:ext>
    </p:extLst>
  </p:cSld>
  <p:clrMapOvr>
    <a:masterClrMapping/>
  </p:clrMapOvr>
  <p:transition spd="med" advTm="5000"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611" y="0"/>
            <a:ext cx="9680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85188"/>
      </p:ext>
    </p:extLst>
  </p:cSld>
  <p:clrMapOvr>
    <a:masterClrMapping/>
  </p:clrMapOvr>
  <p:transition spd="med" advTm="5000"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12" y="886968"/>
            <a:ext cx="7199376" cy="50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5894"/>
      </p:ext>
    </p:extLst>
  </p:cSld>
  <p:clrMapOvr>
    <a:masterClrMapping/>
  </p:clrMapOvr>
  <p:transition spd="med" advTm="5000"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90" y="0"/>
            <a:ext cx="82828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82929"/>
      </p:ext>
    </p:extLst>
  </p:cSld>
  <p:clrMapOvr>
    <a:masterClrMapping/>
  </p:clrMapOvr>
  <p:transition spd="med" advTm="5000"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12" y="515112"/>
            <a:ext cx="7199376" cy="582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98348"/>
      </p:ext>
    </p:extLst>
  </p:cSld>
  <p:clrMapOvr>
    <a:masterClrMapping/>
  </p:clrMapOvr>
  <p:transition spd="med" advTm="5000"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12" y="886968"/>
            <a:ext cx="7199376" cy="50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46312"/>
      </p:ext>
    </p:extLst>
  </p:cSld>
  <p:clrMapOvr>
    <a:masterClrMapping/>
  </p:clrMapOvr>
  <p:transition spd="med" advTm="5000"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12" y="886968"/>
            <a:ext cx="7199376" cy="50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96369"/>
      </p:ext>
    </p:extLst>
  </p:cSld>
  <p:clrMapOvr>
    <a:masterClrMapping/>
  </p:clrMapOvr>
  <p:transition spd="med" advTm="5000">
    <p:fad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12" y="886968"/>
            <a:ext cx="7199376" cy="50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45509"/>
      </p:ext>
    </p:extLst>
  </p:cSld>
  <p:clrMapOvr>
    <a:masterClrMapping/>
  </p:clrMapOvr>
  <p:transition spd="med" advTm="5000"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12" y="886968"/>
            <a:ext cx="7199376" cy="50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65413"/>
      </p:ext>
    </p:extLst>
  </p:cSld>
  <p:clrMapOvr>
    <a:masterClrMapping/>
  </p:clrMapOvr>
  <p:transition spd="med" advTm="5000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0</Words>
  <Application>Microsoft Office PowerPoint</Application>
  <PresentationFormat>Plačiaekranė</PresentationFormat>
  <Paragraphs>0</Paragraphs>
  <Slides>188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3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188</vt:i4>
      </vt:variant>
    </vt:vector>
  </HeadingPairs>
  <TitlesOfParts>
    <vt:vector size="192" baseType="lpstr">
      <vt:lpstr>Arial</vt:lpstr>
      <vt:lpstr>Calibri</vt:lpstr>
      <vt:lpstr>Calibri Light</vt:lpstr>
      <vt:lpstr>Office Theme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Aurika Bagdonavičienė</cp:lastModifiedBy>
  <cp:revision>8</cp:revision>
  <dcterms:created xsi:type="dcterms:W3CDTF">2021-10-29T09:55:56Z</dcterms:created>
  <dcterms:modified xsi:type="dcterms:W3CDTF">2021-11-18T20:47:32Z</dcterms:modified>
</cp:coreProperties>
</file>